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8" r:id="rId3"/>
    <p:sldId id="277" r:id="rId4"/>
    <p:sldId id="279" r:id="rId5"/>
    <p:sldId id="280" r:id="rId6"/>
    <p:sldId id="282" r:id="rId7"/>
    <p:sldId id="281" r:id="rId8"/>
    <p:sldId id="259" r:id="rId9"/>
    <p:sldId id="258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8B028-B560-4528-BED1-33998A22C086}">
          <p14:sldIdLst>
            <p14:sldId id="256"/>
          </p14:sldIdLst>
        </p14:section>
        <p14:section name="what are pairwise interactions" id="{7439F236-00C0-480B-9443-EC6A83B240F7}">
          <p14:sldIdLst>
            <p14:sldId id="278"/>
            <p14:sldId id="277"/>
          </p14:sldIdLst>
        </p14:section>
        <p14:section name="SPIs in comp neuro" id="{F7F769CC-EB1A-44BF-B471-5A76E73D9C49}">
          <p14:sldIdLst>
            <p14:sldId id="279"/>
            <p14:sldId id="280"/>
            <p14:sldId id="282"/>
            <p14:sldId id="281"/>
          </p14:sldIdLst>
        </p14:section>
        <p14:section name="introducing pyspi" id="{E4979384-87D6-4999-891A-C2AAB592A68B}">
          <p14:sldIdLst>
            <p14:sldId id="259"/>
            <p14:sldId id="258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7DA"/>
    <a:srgbClr val="C5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A8871-E0EF-4B41-8695-8584DC2B9064}" v="82" dt="2022-07-07T01:25:46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15" autoAdjust="0"/>
  </p:normalViewPr>
  <p:slideViewPr>
    <p:cSldViewPr snapToGrid="0">
      <p:cViewPr>
        <p:scale>
          <a:sx n="69" d="100"/>
          <a:sy n="69" d="100"/>
        </p:scale>
        <p:origin x="45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501A8871-E0EF-4B41-8695-8584DC2B9064}"/>
    <pc:docChg chg="undo custSel addSld delSld modSld sldOrd">
      <pc:chgData name="Annie Gilmore Bryant" userId="f7d795f2-1209-4b52-90c4-738122001f90" providerId="ADAL" clId="{501A8871-E0EF-4B41-8695-8584DC2B9064}" dt="2022-07-07T01:25:46.425" v="3338"/>
      <pc:docMkLst>
        <pc:docMk/>
      </pc:docMkLst>
      <pc:sldChg chg="addSp delSp modSp mod">
        <pc:chgData name="Annie Gilmore Bryant" userId="f7d795f2-1209-4b52-90c4-738122001f90" providerId="ADAL" clId="{501A8871-E0EF-4B41-8695-8584DC2B9064}" dt="2022-07-05T14:58:25.494" v="1078" actId="1076"/>
        <pc:sldMkLst>
          <pc:docMk/>
          <pc:sldMk cId="3013748912" sldId="256"/>
        </pc:sldMkLst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2" creationId="{6410D5FD-E49D-4DB8-8975-AF0143AF270D}"/>
          </ac:spMkLst>
        </pc:spChg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3" creationId="{D97A4344-DE8E-4BE9-B4E6-FA26D7762CD2}"/>
          </ac:spMkLst>
        </pc:spChg>
        <pc:spChg chg="add del mod">
          <ac:chgData name="Annie Gilmore Bryant" userId="f7d795f2-1209-4b52-90c4-738122001f90" providerId="ADAL" clId="{501A8871-E0EF-4B41-8695-8584DC2B9064}" dt="2022-07-05T13:03:44.110" v="60" actId="478"/>
          <ac:spMkLst>
            <pc:docMk/>
            <pc:sldMk cId="3013748912" sldId="256"/>
            <ac:spMk id="4" creationId="{623C6355-2B8E-4567-8564-E0052C88F289}"/>
          </ac:spMkLst>
        </pc:spChg>
        <pc:spChg chg="add del">
          <ac:chgData name="Annie Gilmore Bryant" userId="f7d795f2-1209-4b52-90c4-738122001f90" providerId="ADAL" clId="{501A8871-E0EF-4B41-8695-8584DC2B9064}" dt="2022-07-05T13:02:40.155" v="45" actId="478"/>
          <ac:spMkLst>
            <pc:docMk/>
            <pc:sldMk cId="3013748912" sldId="256"/>
            <ac:spMk id="5" creationId="{99DCECF5-F124-43BD-96D3-09BEDFD157B1}"/>
          </ac:spMkLst>
        </pc:spChg>
        <pc:spChg chg="add mod">
          <ac:chgData name="Annie Gilmore Bryant" userId="f7d795f2-1209-4b52-90c4-738122001f90" providerId="ADAL" clId="{501A8871-E0EF-4B41-8695-8584DC2B9064}" dt="2022-07-05T14:57:08.176" v="1030" actId="20577"/>
          <ac:spMkLst>
            <pc:docMk/>
            <pc:sldMk cId="3013748912" sldId="256"/>
            <ac:spMk id="6" creationId="{BCCDD5BE-40C7-47C6-BDCD-3C820C66949B}"/>
          </ac:spMkLst>
        </pc:spChg>
        <pc:spChg chg="add mod">
          <ac:chgData name="Annie Gilmore Bryant" userId="f7d795f2-1209-4b52-90c4-738122001f90" providerId="ADAL" clId="{501A8871-E0EF-4B41-8695-8584DC2B9064}" dt="2022-07-05T14:56:44.023" v="926" actId="1076"/>
          <ac:spMkLst>
            <pc:docMk/>
            <pc:sldMk cId="3013748912" sldId="256"/>
            <ac:spMk id="8" creationId="{CFFE33CB-0E1F-4F50-BEA9-E97B30169CAF}"/>
          </ac:spMkLst>
        </pc:spChg>
        <pc:spChg chg="add mod">
          <ac:chgData name="Annie Gilmore Bryant" userId="f7d795f2-1209-4b52-90c4-738122001f90" providerId="ADAL" clId="{501A8871-E0EF-4B41-8695-8584DC2B9064}" dt="2022-07-05T14:58:25.494" v="1078" actId="1076"/>
          <ac:spMkLst>
            <pc:docMk/>
            <pc:sldMk cId="3013748912" sldId="256"/>
            <ac:spMk id="9" creationId="{37F1BE15-E9E3-464B-BA5F-4F8FFA6601E3}"/>
          </ac:spMkLst>
        </pc:spChg>
        <pc:picChg chg="add mod">
          <ac:chgData name="Annie Gilmore Bryant" userId="f7d795f2-1209-4b52-90c4-738122001f90" providerId="ADAL" clId="{501A8871-E0EF-4B41-8695-8584DC2B9064}" dt="2022-07-05T12:42:27.017" v="6" actId="14100"/>
          <ac:picMkLst>
            <pc:docMk/>
            <pc:sldMk cId="3013748912" sldId="256"/>
            <ac:picMk id="1026" creationId="{F53039EB-9DD5-4B18-87FF-0BDCF5674710}"/>
          </ac:picMkLst>
        </pc:picChg>
      </pc:sldChg>
      <pc:sldChg chg="modSp new del mod ord">
        <pc:chgData name="Annie Gilmore Bryant" userId="f7d795f2-1209-4b52-90c4-738122001f90" providerId="ADAL" clId="{501A8871-E0EF-4B41-8695-8584DC2B9064}" dt="2022-07-06T13:30:00.666" v="2942" actId="47"/>
        <pc:sldMkLst>
          <pc:docMk/>
          <pc:sldMk cId="1198087875" sldId="257"/>
        </pc:sldMkLst>
        <pc:spChg chg="mod">
          <ac:chgData name="Annie Gilmore Bryant" userId="f7d795f2-1209-4b52-90c4-738122001f90" providerId="ADAL" clId="{501A8871-E0EF-4B41-8695-8584DC2B9064}" dt="2022-07-05T13:05:01.107" v="207" actId="20577"/>
          <ac:spMkLst>
            <pc:docMk/>
            <pc:sldMk cId="1198087875" sldId="257"/>
            <ac:spMk id="2" creationId="{079546DC-E1A4-4423-BC25-CC7C10D740B9}"/>
          </ac:spMkLst>
        </pc:spChg>
        <pc:spChg chg="mod">
          <ac:chgData name="Annie Gilmore Bryant" userId="f7d795f2-1209-4b52-90c4-738122001f90" providerId="ADAL" clId="{501A8871-E0EF-4B41-8695-8584DC2B9064}" dt="2022-07-05T13:07:25.755" v="695"/>
          <ac:spMkLst>
            <pc:docMk/>
            <pc:sldMk cId="1198087875" sldId="257"/>
            <ac:spMk id="3" creationId="{F8A96498-E4EF-4E4D-BA6C-B04647593A51}"/>
          </ac:spMkLst>
        </pc:spChg>
      </pc:sldChg>
      <pc:sldChg chg="modSp new mod">
        <pc:chgData name="Annie Gilmore Bryant" userId="f7d795f2-1209-4b52-90c4-738122001f90" providerId="ADAL" clId="{501A8871-E0EF-4B41-8695-8584DC2B9064}" dt="2022-07-07T00:57:21.414" v="3332" actId="20577"/>
        <pc:sldMkLst>
          <pc:docMk/>
          <pc:sldMk cId="1621431015" sldId="258"/>
        </pc:sldMkLst>
        <pc:spChg chg="mod">
          <ac:chgData name="Annie Gilmore Bryant" userId="f7d795f2-1209-4b52-90c4-738122001f90" providerId="ADAL" clId="{501A8871-E0EF-4B41-8695-8584DC2B9064}" dt="2022-07-07T00:57:13.749" v="3331" actId="2711"/>
          <ac:spMkLst>
            <pc:docMk/>
            <pc:sldMk cId="1621431015" sldId="258"/>
            <ac:spMk id="2" creationId="{3E1B2E4D-FA62-4D5F-B584-80240E618B83}"/>
          </ac:spMkLst>
        </pc:spChg>
        <pc:spChg chg="mod">
          <ac:chgData name="Annie Gilmore Bryant" userId="f7d795f2-1209-4b52-90c4-738122001f90" providerId="ADAL" clId="{501A8871-E0EF-4B41-8695-8584DC2B9064}" dt="2022-07-07T00:57:21.414" v="3332" actId="20577"/>
          <ac:spMkLst>
            <pc:docMk/>
            <pc:sldMk cId="1621431015" sldId="258"/>
            <ac:spMk id="3" creationId="{7583D06F-2ED9-4482-941A-32B09E4C6817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0:22:36.774" v="2319" actId="20577"/>
        <pc:sldMkLst>
          <pc:docMk/>
          <pc:sldMk cId="2734935576" sldId="259"/>
        </pc:sldMkLst>
        <pc:spChg chg="mod">
          <ac:chgData name="Annie Gilmore Bryant" userId="f7d795f2-1209-4b52-90c4-738122001f90" providerId="ADAL" clId="{501A8871-E0EF-4B41-8695-8584DC2B9064}" dt="2022-07-06T10:13:57.804" v="1646" actId="14100"/>
          <ac:spMkLst>
            <pc:docMk/>
            <pc:sldMk cId="2734935576" sldId="259"/>
            <ac:spMk id="2" creationId="{446DA6EC-857E-4BBE-9977-50A854A24F1A}"/>
          </ac:spMkLst>
        </pc:spChg>
        <pc:spChg chg="del mod">
          <ac:chgData name="Annie Gilmore Bryant" userId="f7d795f2-1209-4b52-90c4-738122001f90" providerId="ADAL" clId="{501A8871-E0EF-4B41-8695-8584DC2B9064}" dt="2022-07-06T10:21:07.153" v="2311" actId="478"/>
          <ac:spMkLst>
            <pc:docMk/>
            <pc:sldMk cId="2734935576" sldId="259"/>
            <ac:spMk id="3" creationId="{CC194243-1F49-4082-9E34-1D678D73BCD8}"/>
          </ac:spMkLst>
        </pc:spChg>
        <pc:spChg chg="add mod">
          <ac:chgData name="Annie Gilmore Bryant" userId="f7d795f2-1209-4b52-90c4-738122001f90" providerId="ADAL" clId="{501A8871-E0EF-4B41-8695-8584DC2B9064}" dt="2022-07-06T10:20:16.274" v="2291" actId="14100"/>
          <ac:spMkLst>
            <pc:docMk/>
            <pc:sldMk cId="2734935576" sldId="259"/>
            <ac:spMk id="4" creationId="{5C87CF67-D635-4E2E-A2CF-9CF2B69A0069}"/>
          </ac:spMkLst>
        </pc:spChg>
        <pc:spChg chg="add mod">
          <ac:chgData name="Annie Gilmore Bryant" userId="f7d795f2-1209-4b52-90c4-738122001f90" providerId="ADAL" clId="{501A8871-E0EF-4B41-8695-8584DC2B9064}" dt="2022-07-06T10:22:36.774" v="2319" actId="20577"/>
          <ac:spMkLst>
            <pc:docMk/>
            <pc:sldMk cId="2734935576" sldId="259"/>
            <ac:spMk id="6" creationId="{9B714645-775E-4AF5-8679-DC5D522C48BB}"/>
          </ac:spMkLst>
        </pc:spChg>
        <pc:spChg chg="add mod">
          <ac:chgData name="Annie Gilmore Bryant" userId="f7d795f2-1209-4b52-90c4-738122001f90" providerId="ADAL" clId="{501A8871-E0EF-4B41-8695-8584DC2B9064}" dt="2022-07-06T10:20:59.556" v="2309" actId="1076"/>
          <ac:spMkLst>
            <pc:docMk/>
            <pc:sldMk cId="2734935576" sldId="259"/>
            <ac:spMk id="7" creationId="{A04BF45F-ECFC-4AC1-B6ED-25C9CAC39CEF}"/>
          </ac:spMkLst>
        </pc:spChg>
        <pc:spChg chg="add mod">
          <ac:chgData name="Annie Gilmore Bryant" userId="f7d795f2-1209-4b52-90c4-738122001f90" providerId="ADAL" clId="{501A8871-E0EF-4B41-8695-8584DC2B9064}" dt="2022-07-06T10:20:37.045" v="2295" actId="1076"/>
          <ac:spMkLst>
            <pc:docMk/>
            <pc:sldMk cId="2734935576" sldId="259"/>
            <ac:spMk id="8" creationId="{EF414126-4D30-4A49-ADF1-C2F02106D8A4}"/>
          </ac:spMkLst>
        </pc:spChg>
        <pc:spChg chg="add mod">
          <ac:chgData name="Annie Gilmore Bryant" userId="f7d795f2-1209-4b52-90c4-738122001f90" providerId="ADAL" clId="{501A8871-E0EF-4B41-8695-8584DC2B9064}" dt="2022-07-06T10:20:55.740" v="2307" actId="27636"/>
          <ac:spMkLst>
            <pc:docMk/>
            <pc:sldMk cId="2734935576" sldId="259"/>
            <ac:spMk id="9" creationId="{C4F0B1F5-9146-4FA9-AF71-71D6D0393683}"/>
          </ac:spMkLst>
        </pc:spChg>
        <pc:spChg chg="add del mod">
          <ac:chgData name="Annie Gilmore Bryant" userId="f7d795f2-1209-4b52-90c4-738122001f90" providerId="ADAL" clId="{501A8871-E0EF-4B41-8695-8584DC2B9064}" dt="2022-07-06T10:16:11.372" v="1730"/>
          <ac:spMkLst>
            <pc:docMk/>
            <pc:sldMk cId="2734935576" sldId="259"/>
            <ac:spMk id="10" creationId="{301482DD-6C99-4C7B-948F-809E326E492A}"/>
          </ac:spMkLst>
        </pc:spChg>
        <pc:spChg chg="add mod">
          <ac:chgData name="Annie Gilmore Bryant" userId="f7d795f2-1209-4b52-90c4-738122001f90" providerId="ADAL" clId="{501A8871-E0EF-4B41-8695-8584DC2B9064}" dt="2022-07-06T10:20:22.619" v="2293" actId="1076"/>
          <ac:spMkLst>
            <pc:docMk/>
            <pc:sldMk cId="2734935576" sldId="259"/>
            <ac:spMk id="11" creationId="{37CC8DFB-B772-4AC7-BBF0-56A8E87868A6}"/>
          </ac:spMkLst>
        </pc:spChg>
        <pc:spChg chg="add del">
          <ac:chgData name="Annie Gilmore Bryant" userId="f7d795f2-1209-4b52-90c4-738122001f90" providerId="ADAL" clId="{501A8871-E0EF-4B41-8695-8584DC2B9064}" dt="2022-07-06T10:18:40.726" v="2043"/>
          <ac:spMkLst>
            <pc:docMk/>
            <pc:sldMk cId="2734935576" sldId="259"/>
            <ac:spMk id="12" creationId="{8AB7BC01-4A3C-4C9D-BF8C-8BA685D6E128}"/>
          </ac:spMkLst>
        </pc:spChg>
        <pc:spChg chg="add del">
          <ac:chgData name="Annie Gilmore Bryant" userId="f7d795f2-1209-4b52-90c4-738122001f90" providerId="ADAL" clId="{501A8871-E0EF-4B41-8695-8584DC2B9064}" dt="2022-07-06T10:21:02.409" v="2310" actId="478"/>
          <ac:spMkLst>
            <pc:docMk/>
            <pc:sldMk cId="2734935576" sldId="259"/>
            <ac:spMk id="13" creationId="{0EF6239B-F1C5-416F-AEF3-F28A45B28015}"/>
          </ac:spMkLst>
        </pc:spChg>
        <pc:spChg chg="add del mod">
          <ac:chgData name="Annie Gilmore Bryant" userId="f7d795f2-1209-4b52-90c4-738122001f90" providerId="ADAL" clId="{501A8871-E0EF-4B41-8695-8584DC2B9064}" dt="2022-07-06T10:21:10.586" v="2312" actId="478"/>
          <ac:spMkLst>
            <pc:docMk/>
            <pc:sldMk cId="2734935576" sldId="259"/>
            <ac:spMk id="15" creationId="{BB64BBB8-D751-42AF-A638-3C74F511626B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5.813" v="2632" actId="47"/>
        <pc:sldMkLst>
          <pc:docMk/>
          <pc:sldMk cId="1795770777" sldId="260"/>
        </pc:sldMkLst>
        <pc:spChg chg="mod">
          <ac:chgData name="Annie Gilmore Bryant" userId="f7d795f2-1209-4b52-90c4-738122001f90" providerId="ADAL" clId="{501A8871-E0EF-4B41-8695-8584DC2B9064}" dt="2022-07-05T13:06:25.896" v="545" actId="20577"/>
          <ac:spMkLst>
            <pc:docMk/>
            <pc:sldMk cId="1795770777" sldId="260"/>
            <ac:spMk id="2" creationId="{219476E9-F044-40E1-95F6-B35991D6AE33}"/>
          </ac:spMkLst>
        </pc:spChg>
        <pc:spChg chg="mod">
          <ac:chgData name="Annie Gilmore Bryant" userId="f7d795f2-1209-4b52-90c4-738122001f90" providerId="ADAL" clId="{501A8871-E0EF-4B41-8695-8584DC2B9064}" dt="2022-07-05T13:10:55.432" v="796" actId="20577"/>
          <ac:spMkLst>
            <pc:docMk/>
            <pc:sldMk cId="1795770777" sldId="260"/>
            <ac:spMk id="3" creationId="{13D078B5-02DE-435E-B982-897725DF6B29}"/>
          </ac:spMkLst>
        </pc:spChg>
      </pc:sldChg>
      <pc:sldChg chg="addSp delSp modSp new mod ord modShow">
        <pc:chgData name="Annie Gilmore Bryant" userId="f7d795f2-1209-4b52-90c4-738122001f90" providerId="ADAL" clId="{501A8871-E0EF-4B41-8695-8584DC2B9064}" dt="2022-07-07T00:51:24.962" v="3329" actId="5793"/>
        <pc:sldMkLst>
          <pc:docMk/>
          <pc:sldMk cId="3728177003" sldId="261"/>
        </pc:sldMkLst>
        <pc:spChg chg="mod">
          <ac:chgData name="Annie Gilmore Bryant" userId="f7d795f2-1209-4b52-90c4-738122001f90" providerId="ADAL" clId="{501A8871-E0EF-4B41-8695-8584DC2B9064}" dt="2022-07-07T00:48:43.566" v="3001" actId="2711"/>
          <ac:spMkLst>
            <pc:docMk/>
            <pc:sldMk cId="3728177003" sldId="261"/>
            <ac:spMk id="2" creationId="{D69651B6-91FF-4BF2-BD0B-BE8E49E09862}"/>
          </ac:spMkLst>
        </pc:spChg>
        <pc:spChg chg="del">
          <ac:chgData name="Annie Gilmore Bryant" userId="f7d795f2-1209-4b52-90c4-738122001f90" providerId="ADAL" clId="{501A8871-E0EF-4B41-8695-8584DC2B9064}" dt="2022-07-07T00:48:45.888" v="3002" actId="478"/>
          <ac:spMkLst>
            <pc:docMk/>
            <pc:sldMk cId="3728177003" sldId="261"/>
            <ac:spMk id="3" creationId="{CCF09FBA-4532-4624-B078-BDB346100C0E}"/>
          </ac:spMkLst>
        </pc:spChg>
        <pc:spChg chg="add mod">
          <ac:chgData name="Annie Gilmore Bryant" userId="f7d795f2-1209-4b52-90c4-738122001f90" providerId="ADAL" clId="{501A8871-E0EF-4B41-8695-8584DC2B9064}" dt="2022-07-07T00:51:15.309" v="3283" actId="20577"/>
          <ac:spMkLst>
            <pc:docMk/>
            <pc:sldMk cId="3728177003" sldId="261"/>
            <ac:spMk id="6" creationId="{93DD3073-11F1-4DD1-9E7F-944A2263EA4E}"/>
          </ac:spMkLst>
        </pc:spChg>
        <pc:spChg chg="add mod">
          <ac:chgData name="Annie Gilmore Bryant" userId="f7d795f2-1209-4b52-90c4-738122001f90" providerId="ADAL" clId="{501A8871-E0EF-4B41-8695-8584DC2B9064}" dt="2022-07-07T00:51:24.962" v="3329" actId="5793"/>
          <ac:spMkLst>
            <pc:docMk/>
            <pc:sldMk cId="3728177003" sldId="261"/>
            <ac:spMk id="7" creationId="{81FD7B03-8C46-4016-81DE-160B2B006BCE}"/>
          </ac:spMkLst>
        </pc:spChg>
        <pc:picChg chg="add mod">
          <ac:chgData name="Annie Gilmore Bryant" userId="f7d795f2-1209-4b52-90c4-738122001f90" providerId="ADAL" clId="{501A8871-E0EF-4B41-8695-8584DC2B9064}" dt="2022-07-07T00:49:41.857" v="3018" actId="1076"/>
          <ac:picMkLst>
            <pc:docMk/>
            <pc:sldMk cId="3728177003" sldId="261"/>
            <ac:picMk id="3074" creationId="{7EF7D883-55B0-453D-BED2-C9D2F6444D29}"/>
          </ac:picMkLst>
        </pc:picChg>
        <pc:picChg chg="add mod">
          <ac:chgData name="Annie Gilmore Bryant" userId="f7d795f2-1209-4b52-90c4-738122001f90" providerId="ADAL" clId="{501A8871-E0EF-4B41-8695-8584DC2B9064}" dt="2022-07-07T00:49:36.654" v="3015" actId="1076"/>
          <ac:picMkLst>
            <pc:docMk/>
            <pc:sldMk cId="3728177003" sldId="261"/>
            <ac:picMk id="3076" creationId="{BCFD0CA3-EB23-4D7D-AF2F-624EA7112DF5}"/>
          </ac:picMkLst>
        </pc:picChg>
      </pc:sldChg>
      <pc:sldChg chg="addSp delSp modSp new mod ord">
        <pc:chgData name="Annie Gilmore Bryant" userId="f7d795f2-1209-4b52-90c4-738122001f90" providerId="ADAL" clId="{501A8871-E0EF-4B41-8695-8584DC2B9064}" dt="2022-07-06T12:03:30.890" v="2631"/>
        <pc:sldMkLst>
          <pc:docMk/>
          <pc:sldMk cId="115804652" sldId="262"/>
        </pc:sldMkLst>
        <pc:spChg chg="mod">
          <ac:chgData name="Annie Gilmore Bryant" userId="f7d795f2-1209-4b52-90c4-738122001f90" providerId="ADAL" clId="{501A8871-E0EF-4B41-8695-8584DC2B9064}" dt="2022-07-06T10:25:44.397" v="2541" actId="1076"/>
          <ac:spMkLst>
            <pc:docMk/>
            <pc:sldMk cId="115804652" sldId="262"/>
            <ac:spMk id="2" creationId="{FB9E9128-C8ED-4D3B-9081-46DBFE94E9F5}"/>
          </ac:spMkLst>
        </pc:spChg>
        <pc:spChg chg="del">
          <ac:chgData name="Annie Gilmore Bryant" userId="f7d795f2-1209-4b52-90c4-738122001f90" providerId="ADAL" clId="{501A8871-E0EF-4B41-8695-8584DC2B9064}" dt="2022-07-06T10:23:55.810" v="2320" actId="478"/>
          <ac:spMkLst>
            <pc:docMk/>
            <pc:sldMk cId="115804652" sldId="262"/>
            <ac:spMk id="3" creationId="{2F04BA37-54EB-442A-A9F7-8366E857D03A}"/>
          </ac:spMkLst>
        </pc:spChg>
        <pc:spChg chg="add mod">
          <ac:chgData name="Annie Gilmore Bryant" userId="f7d795f2-1209-4b52-90c4-738122001f90" providerId="ADAL" clId="{501A8871-E0EF-4B41-8695-8584DC2B9064}" dt="2022-07-06T11:08:20.774" v="2629" actId="20577"/>
          <ac:spMkLst>
            <pc:docMk/>
            <pc:sldMk cId="115804652" sldId="262"/>
            <ac:spMk id="6" creationId="{417EA323-E903-47F4-A779-3073855C6B15}"/>
          </ac:spMkLst>
        </pc:spChg>
        <pc:picChg chg="add mod">
          <ac:chgData name="Annie Gilmore Bryant" userId="f7d795f2-1209-4b52-90c4-738122001f90" providerId="ADAL" clId="{501A8871-E0EF-4B41-8695-8584DC2B9064}" dt="2022-07-06T10:25:01.909" v="2485" actId="14100"/>
          <ac:picMkLst>
            <pc:docMk/>
            <pc:sldMk cId="115804652" sldId="262"/>
            <ac:picMk id="2050" creationId="{F96B3941-CBB6-4558-939C-846505F22DEE}"/>
          </ac:picMkLst>
        </pc:picChg>
      </pc:sldChg>
      <pc:sldChg chg="modSp new del mod">
        <pc:chgData name="Annie Gilmore Bryant" userId="f7d795f2-1209-4b52-90c4-738122001f90" providerId="ADAL" clId="{501A8871-E0EF-4B41-8695-8584DC2B9064}" dt="2022-07-06T12:03:38.613" v="2633" actId="47"/>
        <pc:sldMkLst>
          <pc:docMk/>
          <pc:sldMk cId="3630788529" sldId="263"/>
        </pc:sldMkLst>
        <pc:spChg chg="mod">
          <ac:chgData name="Annie Gilmore Bryant" userId="f7d795f2-1209-4b52-90c4-738122001f90" providerId="ADAL" clId="{501A8871-E0EF-4B41-8695-8584DC2B9064}" dt="2022-07-05T14:38:01.931" v="843" actId="20577"/>
          <ac:spMkLst>
            <pc:docMk/>
            <pc:sldMk cId="3630788529" sldId="263"/>
            <ac:spMk id="2" creationId="{6E822F06-D97E-4E87-ABC3-A02DF4BBA31B}"/>
          </ac:spMkLst>
        </pc:spChg>
        <pc:spChg chg="mod">
          <ac:chgData name="Annie Gilmore Bryant" userId="f7d795f2-1209-4b52-90c4-738122001f90" providerId="ADAL" clId="{501A8871-E0EF-4B41-8695-8584DC2B9064}" dt="2022-07-05T14:38:34.499" v="892"/>
          <ac:spMkLst>
            <pc:docMk/>
            <pc:sldMk cId="3630788529" sldId="263"/>
            <ac:spMk id="3" creationId="{8A87A7FE-1897-4909-993C-DE6D9B228BE8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9.994" v="2634" actId="47"/>
        <pc:sldMkLst>
          <pc:docMk/>
          <pc:sldMk cId="2833007155" sldId="264"/>
        </pc:sldMkLst>
        <pc:spChg chg="mod">
          <ac:chgData name="Annie Gilmore Bryant" userId="f7d795f2-1209-4b52-90c4-738122001f90" providerId="ADAL" clId="{501A8871-E0EF-4B41-8695-8584DC2B9064}" dt="2022-07-05T14:38:11.679" v="891" actId="20577"/>
          <ac:spMkLst>
            <pc:docMk/>
            <pc:sldMk cId="2833007155" sldId="264"/>
            <ac:spMk id="2" creationId="{5CE80FBF-9E7A-4182-AE88-13BC952F7BB2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7T01:16:56.590" v="3337" actId="13926"/>
        <pc:sldMkLst>
          <pc:docMk/>
          <pc:sldMk cId="3043812926" sldId="265"/>
        </pc:sldMkLst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2" creationId="{9D53C1AA-8AD5-4560-87DC-859B929CE927}"/>
          </ac:spMkLst>
        </pc:spChg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3" creationId="{BAA56320-F071-4834-9C59-02864FDD83E7}"/>
          </ac:spMkLst>
        </pc:spChg>
        <pc:spChg chg="add mod">
          <ac:chgData name="Annie Gilmore Bryant" userId="f7d795f2-1209-4b52-90c4-738122001f90" providerId="ADAL" clId="{501A8871-E0EF-4B41-8695-8584DC2B9064}" dt="2022-07-06T09:45:36.765" v="1177" actId="1076"/>
          <ac:spMkLst>
            <pc:docMk/>
            <pc:sldMk cId="3043812926" sldId="265"/>
            <ac:spMk id="12" creationId="{C143FB56-FB88-4363-9993-470211C1F8A7}"/>
          </ac:spMkLst>
        </pc:spChg>
        <pc:spChg chg="add mod">
          <ac:chgData name="Annie Gilmore Bryant" userId="f7d795f2-1209-4b52-90c4-738122001f90" providerId="ADAL" clId="{501A8871-E0EF-4B41-8695-8584DC2B9064}" dt="2022-07-06T13:30:46.897" v="2977" actId="20577"/>
          <ac:spMkLst>
            <pc:docMk/>
            <pc:sldMk cId="3043812926" sldId="265"/>
            <ac:spMk id="17" creationId="{33C87F7E-6B99-477D-BACB-82DDAF56D003}"/>
          </ac:spMkLst>
        </pc:spChg>
        <pc:spChg chg="add mod">
          <ac:chgData name="Annie Gilmore Bryant" userId="f7d795f2-1209-4b52-90c4-738122001f90" providerId="ADAL" clId="{501A8871-E0EF-4B41-8695-8584DC2B9064}" dt="2022-07-07T01:16:56.590" v="3337" actId="13926"/>
          <ac:spMkLst>
            <pc:docMk/>
            <pc:sldMk cId="3043812926" sldId="265"/>
            <ac:spMk id="23" creationId="{54FCC626-6198-4EF7-B47D-6CC3CEB673DA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29" creationId="{AD874471-874D-4DF6-B218-EBE4B8115E6D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32" creationId="{BA506D0D-90D7-4888-B7EF-D6006CC945E8}"/>
          </ac:spMkLst>
        </pc:spChg>
        <pc:spChg chg="add mod">
          <ac:chgData name="Annie Gilmore Bryant" userId="f7d795f2-1209-4b52-90c4-738122001f90" providerId="ADAL" clId="{501A8871-E0EF-4B41-8695-8584DC2B9064}" dt="2022-07-06T12:56:51.877" v="2941" actId="403"/>
          <ac:spMkLst>
            <pc:docMk/>
            <pc:sldMk cId="3043812926" sldId="265"/>
            <ac:spMk id="33" creationId="{6D994F29-E9A9-46B3-8348-B8E444EB4822}"/>
          </ac:spMkLst>
        </pc:spChg>
        <pc:grpChg chg="add del mod">
          <ac:chgData name="Annie Gilmore Bryant" userId="f7d795f2-1209-4b52-90c4-738122001f90" providerId="ADAL" clId="{501A8871-E0EF-4B41-8695-8584DC2B9064}" dt="2022-07-06T12:51:48.958" v="2838" actId="165"/>
          <ac:grpSpMkLst>
            <pc:docMk/>
            <pc:sldMk cId="3043812926" sldId="265"/>
            <ac:grpSpMk id="11" creationId="{D6A7DF7B-6CD4-4EB9-A0CE-FA1459616DD4}"/>
          </ac:grpSpMkLst>
        </pc:grp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4" creationId="{1536AEFE-1700-4A67-8B09-81D1BC05AA52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5" creationId="{F2BBC3F5-1808-4FC1-878A-6A08AD752CFA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7" creationId="{4FE88888-DF97-4EA7-A0A2-48575935EC2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14" creationId="{D7223FE4-4B71-4CFE-B20A-2771BB19DACF}"/>
          </ac:picMkLst>
        </pc:picChg>
        <pc:picChg chg="add mod">
          <ac:chgData name="Annie Gilmore Bryant" userId="f7d795f2-1209-4b52-90c4-738122001f90" providerId="ADAL" clId="{501A8871-E0EF-4B41-8695-8584DC2B9064}" dt="2022-07-06T12:54:41.211" v="2904" actId="1035"/>
          <ac:picMkLst>
            <pc:docMk/>
            <pc:sldMk cId="3043812926" sldId="265"/>
            <ac:picMk id="24" creationId="{98C20B63-028D-ADCC-D583-299620A217F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25" creationId="{0F808121-6062-48FA-84C5-8D9ACA016E43}"/>
          </ac:picMkLst>
        </pc:picChg>
        <pc:picChg chg="add del mod">
          <ac:chgData name="Annie Gilmore Bryant" userId="f7d795f2-1209-4b52-90c4-738122001f90" providerId="ADAL" clId="{501A8871-E0EF-4B41-8695-8584DC2B9064}" dt="2022-07-06T12:50:44.712" v="2821" actId="478"/>
          <ac:picMkLst>
            <pc:docMk/>
            <pc:sldMk cId="3043812926" sldId="265"/>
            <ac:picMk id="28" creationId="{7EE509BA-5CA8-4C89-8850-098A994B4F4D}"/>
          </ac:picMkLst>
        </pc:pic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6" creationId="{E01F3E51-CED4-4119-B361-9D936A04630A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8" creationId="{68888753-4914-45F1-B961-ACC643371C67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9" creationId="{9CCD5817-81DD-4AE9-A9C0-752B309B544B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0" creationId="{07FA8E8C-F199-4773-8014-2626B7C1622E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6" creationId="{C96F2583-0DD0-4464-9C58-5EA7DC01D33B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9" creationId="{F4DEE193-89D2-4E85-9DC2-A57AA024D978}"/>
          </ac:cxnSpMkLst>
        </pc:cxnChg>
        <pc:cxnChg chg="add del mod">
          <ac:chgData name="Annie Gilmore Bryant" userId="f7d795f2-1209-4b52-90c4-738122001f90" providerId="ADAL" clId="{501A8871-E0EF-4B41-8695-8584DC2B9064}" dt="2022-07-06T09:51:12.584" v="1370"/>
          <ac:cxnSpMkLst>
            <pc:docMk/>
            <pc:sldMk cId="3043812926" sldId="265"/>
            <ac:cxnSpMk id="21" creationId="{031F38C9-351B-4476-8766-0DC4241D7D76}"/>
          </ac:cxnSpMkLst>
        </pc:cxnChg>
        <pc:cxnChg chg="add del mod">
          <ac:chgData name="Annie Gilmore Bryant" userId="f7d795f2-1209-4b52-90c4-738122001f90" providerId="ADAL" clId="{501A8871-E0EF-4B41-8695-8584DC2B9064}" dt="2022-07-06T09:51:23.306" v="1375" actId="478"/>
          <ac:cxnSpMkLst>
            <pc:docMk/>
            <pc:sldMk cId="3043812926" sldId="265"/>
            <ac:cxnSpMk id="22" creationId="{0CD305B6-6A17-447E-AFF4-B10643CAA5D4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30" creationId="{83034718-5F7A-453C-87F0-9514CEE4DE46}"/>
          </ac:cxnSpMkLst>
        </pc:cxnChg>
      </pc:sldChg>
      <pc:sldChg chg="addSp modSp add mod ord">
        <pc:chgData name="Annie Gilmore Bryant" userId="f7d795f2-1209-4b52-90c4-738122001f90" providerId="ADAL" clId="{501A8871-E0EF-4B41-8695-8584DC2B9064}" dt="2022-07-06T09:54:00.896" v="1613" actId="1076"/>
        <pc:sldMkLst>
          <pc:docMk/>
          <pc:sldMk cId="232716019" sldId="274"/>
        </pc:sldMkLst>
        <pc:spChg chg="mod">
          <ac:chgData name="Annie Gilmore Bryant" userId="f7d795f2-1209-4b52-90c4-738122001f90" providerId="ADAL" clId="{501A8871-E0EF-4B41-8695-8584DC2B9064}" dt="2022-07-06T09:47:03.768" v="1201" actId="14100"/>
          <ac:spMkLst>
            <pc:docMk/>
            <pc:sldMk cId="232716019" sldId="274"/>
            <ac:spMk id="2" creationId="{BD45A21E-6B72-F7E8-3FC2-025ADC1E03D0}"/>
          </ac:spMkLst>
        </pc:spChg>
        <pc:spChg chg="add mod">
          <ac:chgData name="Annie Gilmore Bryant" userId="f7d795f2-1209-4b52-90c4-738122001f90" providerId="ADAL" clId="{501A8871-E0EF-4B41-8695-8584DC2B9064}" dt="2022-07-06T09:54:00.896" v="1613" actId="1076"/>
          <ac:spMkLst>
            <pc:docMk/>
            <pc:sldMk cId="232716019" sldId="274"/>
            <ac:spMk id="6" creationId="{F59E5C2D-A790-40A8-820E-0CBC0BCA1A7C}"/>
          </ac:spMkLst>
        </pc:spChg>
        <pc:spChg chg="mod">
          <ac:chgData name="Annie Gilmore Bryant" userId="f7d795f2-1209-4b52-90c4-738122001f90" providerId="ADAL" clId="{501A8871-E0EF-4B41-8695-8584DC2B9064}" dt="2022-07-06T09:46:45.774" v="1180" actId="2711"/>
          <ac:spMkLst>
            <pc:docMk/>
            <pc:sldMk cId="232716019" sldId="274"/>
            <ac:spMk id="8" creationId="{C5FB6828-BC7F-318F-29B1-17EDA86D1028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2:04:47.510" v="2775" actId="1076"/>
        <pc:sldMkLst>
          <pc:docMk/>
          <pc:sldMk cId="4064698559" sldId="275"/>
        </pc:sldMkLst>
        <pc:spChg chg="mod">
          <ac:chgData name="Annie Gilmore Bryant" userId="f7d795f2-1209-4b52-90c4-738122001f90" providerId="ADAL" clId="{501A8871-E0EF-4B41-8695-8584DC2B9064}" dt="2022-07-06T12:04:12.759" v="2763" actId="404"/>
          <ac:spMkLst>
            <pc:docMk/>
            <pc:sldMk cId="4064698559" sldId="275"/>
            <ac:spMk id="2" creationId="{4C01416F-4613-4CB9-94E3-C9FE4DFE548D}"/>
          </ac:spMkLst>
        </pc:spChg>
        <pc:spChg chg="del">
          <ac:chgData name="Annie Gilmore Bryant" userId="f7d795f2-1209-4b52-90c4-738122001f90" providerId="ADAL" clId="{501A8871-E0EF-4B41-8695-8584DC2B9064}" dt="2022-07-06T12:04:16.127" v="2764" actId="478"/>
          <ac:spMkLst>
            <pc:docMk/>
            <pc:sldMk cId="4064698559" sldId="275"/>
            <ac:spMk id="3" creationId="{9817DBF8-8A73-4FC3-BADC-916F3AF91121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6" creationId="{DC08EA60-F67D-4703-A006-0FAC8172B24F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7" creationId="{64D829CD-22E3-4C10-B1B6-FEB075B225F7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8" creationId="{13CA4B2D-C1E5-4BE9-B9F0-EB5ECBBE1063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9" creationId="{576E945C-B20C-492D-913F-86B7445FFDF2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10" creationId="{A3F00106-ED74-4D58-BF86-44FC52AF3F2B}"/>
          </ac:spMkLst>
        </pc:spChg>
        <pc:grpChg chg="add mod">
          <ac:chgData name="Annie Gilmore Bryant" userId="f7d795f2-1209-4b52-90c4-738122001f90" providerId="ADAL" clId="{501A8871-E0EF-4B41-8695-8584DC2B9064}" dt="2022-07-06T12:04:47.510" v="2775" actId="1076"/>
          <ac:grpSpMkLst>
            <pc:docMk/>
            <pc:sldMk cId="4064698559" sldId="275"/>
            <ac:grpSpMk id="11" creationId="{7B72EA5F-1B52-40DC-A463-2B60CF66BFCF}"/>
          </ac:grpSpMkLst>
        </pc:grp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4" creationId="{7EDBC018-0ED2-4C87-9EFF-170DB50CF92A}"/>
          </ac:picMkLst>
        </pc:pic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5" creationId="{21CD5446-1F31-4475-A087-19FA3A5EC5DE}"/>
          </ac:picMkLst>
        </pc:picChg>
      </pc:sldChg>
      <pc:sldChg chg="add">
        <pc:chgData name="Annie Gilmore Bryant" userId="f7d795f2-1209-4b52-90c4-738122001f90" providerId="ADAL" clId="{501A8871-E0EF-4B41-8695-8584DC2B9064}" dt="2022-07-07T01:25:46.425" v="3338"/>
        <pc:sldMkLst>
          <pc:docMk/>
          <pc:sldMk cId="354267232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74A04-911E-455D-A555-9B0B6DB6BF06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D807-0053-493F-867C-4F641F888D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7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Okay, so we have heard about two tools for highly comparative analysis of univariate time-series, and now we're going to switch gears a bit and take things to the next dimension with pairwise time-series analysis.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2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14/07/2022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livercliff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1.11941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ctave.org/Category:Installation" TargetMode="External"/><Relationship Id="rId2" Type="http://schemas.openxmlformats.org/officeDocument/2006/relationships/hyperlink" Target="https://pyspi-toolkit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distribu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0" y="-1"/>
            <a:ext cx="6718434" cy="68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7103443" y="1703672"/>
            <a:ext cx="4899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dirty="0"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dirty="0">
              <a:latin typeface="Product Sans" panose="020B0403030502040203" pitchFamily="34" charset="0"/>
            </a:endParaRPr>
          </a:p>
          <a:p>
            <a:r>
              <a:rPr lang="en-AU" dirty="0"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9200147" y="6052687"/>
            <a:ext cx="28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Link to repo</a:t>
            </a:r>
          </a:p>
          <a:p>
            <a:pPr algn="r"/>
            <a:r>
              <a:rPr lang="en-US" dirty="0">
                <a:latin typeface="Product Sans" panose="020B0403030502040203" pitchFamily="34" charset="0"/>
              </a:rPr>
              <a:t>QR code to repo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94649" y="5314023"/>
            <a:ext cx="2897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  <a:latin typeface="Product Sans" panose="020B0403030502040203" pitchFamily="34" charset="0"/>
              </a:rPr>
              <a:t>Gonna</a:t>
            </a:r>
            <a:r>
              <a:rPr lang="en-US" sz="2800" dirty="0">
                <a:highlight>
                  <a:srgbClr val="C0C0C0"/>
                </a:highlight>
                <a:latin typeface="Product Sans" panose="020B0403030502040203" pitchFamily="34" charset="0"/>
              </a:rPr>
              <a:t> turn this into a cool graphic</a:t>
            </a:r>
            <a:endParaRPr lang="en-AU" sz="2800" dirty="0">
              <a:highlight>
                <a:srgbClr val="C0C0C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3" y="111417"/>
            <a:ext cx="10515600" cy="9728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4" y="1421779"/>
            <a:ext cx="1780072" cy="17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2952969" y="1231680"/>
            <a:ext cx="879326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Product Sans" panose="020B0403030502040203" pitchFamily="34" charset="0"/>
              </a:rPr>
              <a:t>Tutorial data</a:t>
            </a:r>
            <a:r>
              <a:rPr lang="en-AU" sz="24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  <a:r>
              <a:rPr lang="en-AU" sz="2400" baseline="30000" dirty="0">
                <a:latin typeface="Product Sans" panose="020B0403030502040203" pitchFamily="34" charset="0"/>
              </a:rPr>
              <a:t>1</a:t>
            </a:r>
            <a:endParaRPr lang="en-AU" sz="2400" dirty="0">
              <a:latin typeface="Product Sans" panose="020B040303050204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Data is split up into 4 sets of 4 brain regions for a total of 16 brain regions, each of which has 152 time points (fMRI frames)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</a:rPr>
              <a:t>We will go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Preparing our multivariate time-series data to be in the right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Visualizing the raw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Running </a:t>
            </a:r>
            <a:r>
              <a:rPr lang="en-AU" sz="2400" dirty="0" err="1">
                <a:latin typeface="Product Sans" panose="020B0403030502040203" pitchFamily="34" charset="0"/>
              </a:rPr>
              <a:t>pyspi</a:t>
            </a:r>
            <a:r>
              <a:rPr lang="en-AU" sz="2400" dirty="0">
                <a:latin typeface="Product Sans" panose="020B0403030502040203" pitchFamily="34" charset="0"/>
              </a:rPr>
              <a:t> on our four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Extracting the resulting SPIs and combining them across the 4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Visualizing our SPI output</a:t>
            </a:r>
          </a:p>
        </p:txBody>
      </p:sp>
      <p:pic>
        <p:nvPicPr>
          <p:cNvPr id="5" name="Picture 4" descr="What is Python Coding?">
            <a:extLst>
              <a:ext uri="{FF2B5EF4-FFF2-40B4-BE49-F238E27FC236}">
                <a16:creationId xmlns:a16="http://schemas.microsoft.com/office/drawing/2014/main" id="{82E64669-D5A7-4AF5-8DBE-D8295590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865441" y="3806728"/>
            <a:ext cx="1555631" cy="1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C11E-2606-45F3-A282-76E7944405EA}"/>
              </a:ext>
            </a:extLst>
          </p:cNvPr>
          <p:cNvSpPr txBox="1"/>
          <p:nvPr/>
        </p:nvSpPr>
        <p:spPr>
          <a:xfrm>
            <a:off x="427365" y="6428300"/>
            <a:ext cx="11583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 Any questions?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16" y="3601552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936068" y="5078924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855759" y="1349147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11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2" y="3708840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" y="1210073"/>
            <a:ext cx="1735111" cy="17950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1455136" y="5092323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464311" y="1459145"/>
            <a:ext cx="46846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r>
              <a:rPr lang="en-US" sz="2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author</a:t>
            </a:r>
          </a:p>
          <a:p>
            <a:r>
              <a:rPr lang="en-AU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  <a:hlinkClick r:id="rId8"/>
              </a:rPr>
              <a:t>https://github.com/olivercliff</a:t>
            </a:r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6521"/>
            <a:ext cx="10659533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7346" y="4488106"/>
            <a:ext cx="7340516" cy="2184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Product Sans" panose="020B0403030502040203" pitchFamily="34" charset="0"/>
                <a:cs typeface="Calibri"/>
              </a:rPr>
              <a:t>Pairwise interactions are used across disciplines</a:t>
            </a:r>
          </a:p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Neuroscience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Connectivity measures</a:t>
            </a:r>
          </a:p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Econometrics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Interactions between assets</a:t>
            </a:r>
          </a:p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Biology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Leader/follower in collective motion</a:t>
            </a:r>
          </a:p>
          <a:p>
            <a:pPr lvl="1"/>
            <a:endParaRPr lang="en-US" sz="2000" dirty="0">
              <a:latin typeface="Product Sans" panose="020B0403030502040203" pitchFamily="34" charset="0"/>
              <a:cs typeface="Calibri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655" r="68381"/>
          <a:stretch/>
        </p:blipFill>
        <p:spPr>
          <a:xfrm>
            <a:off x="694267" y="3586489"/>
            <a:ext cx="1134533" cy="775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E7C4F0-9F65-415A-83B3-8CF48F77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419234"/>
            <a:ext cx="1057423" cy="857370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EF64AA9-256C-473C-BA4D-B24B28ED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2528987"/>
            <a:ext cx="952633" cy="809738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BCE8F38-F8DB-4771-86E3-9A40DCCD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3" y="1420593"/>
            <a:ext cx="2534004" cy="2943636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AE700EF7-9EA4-4644-B3ED-F964E88B2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69920" y="2373570"/>
            <a:ext cx="1936253" cy="10756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1D869BC-8830-41AB-BB31-FFABD25C112E}"/>
              </a:ext>
            </a:extLst>
          </p:cNvPr>
          <p:cNvSpPr/>
          <p:nvPr/>
        </p:nvSpPr>
        <p:spPr>
          <a:xfrm>
            <a:off x="7777019" y="2393836"/>
            <a:ext cx="184726" cy="1035164"/>
          </a:xfrm>
          <a:prstGeom prst="rightBrace">
            <a:avLst>
              <a:gd name="adj1" fmla="val 9130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51DEB-EF81-49B8-ABBB-8D63B1C4CB33}"/>
              </a:ext>
            </a:extLst>
          </p:cNvPr>
          <p:cNvSpPr txBox="1"/>
          <p:nvPr/>
        </p:nvSpPr>
        <p:spPr>
          <a:xfrm flipH="1">
            <a:off x="8307087" y="2465975"/>
            <a:ext cx="338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Features that capture the relationship between the two nodes’ time-series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D2A40E1-136F-4C81-A29A-9B1CB95CD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35" y="1579756"/>
            <a:ext cx="1289045" cy="716136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7F8598F-5EAE-42B3-8BE3-07E5C573E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38" y="2971799"/>
            <a:ext cx="1645923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5"/>
            <a:ext cx="10659533" cy="1325563"/>
          </a:xfrm>
        </p:spPr>
        <p:txBody>
          <a:bodyPr/>
          <a:lstStyle/>
          <a:p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73239" y="1825625"/>
            <a:ext cx="49653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  <a:cs typeface="Calibri"/>
              </a:rPr>
              <a:t>Used in every discipline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Neuroscience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Connectivity measures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Econometrics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Interactions b/w assets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Earth systems science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Dependence within ecosystems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Biology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Leader/follower in collective motion</a:t>
            </a:r>
          </a:p>
          <a:p>
            <a:pPr lvl="2"/>
            <a:endParaRPr lang="en-US" dirty="0">
              <a:latin typeface="Product Sans" panose="020B0403030502040203" pitchFamily="34" charset="0"/>
              <a:cs typeface="Calibri"/>
            </a:endParaRPr>
          </a:p>
          <a:p>
            <a:pPr lvl="1"/>
            <a:endParaRPr lang="en-US" dirty="0">
              <a:latin typeface="Product Sans" panose="020B0403030502040203" pitchFamily="34" charset="0"/>
              <a:cs typeface="Calibri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4267" y="1825625"/>
            <a:ext cx="3588173" cy="2942465"/>
          </a:xfr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50A11B4-D19B-23A5-A770-EFB57F86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47" y="2621488"/>
            <a:ext cx="1081832" cy="1081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487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are pairwise interactions typically explored in computational neuroscience?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2916462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21713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2387789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4388198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4388198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2831529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04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6"/>
            <a:ext cx="10659533" cy="907084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else is out there?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4615" y="2175273"/>
            <a:ext cx="3588173" cy="2942465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DF3D04-FFCF-4FD7-AAF3-F207AFBA906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52" y="2543900"/>
            <a:ext cx="3846775" cy="20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8271F-09A2-4EC9-BCE7-0410E2521920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4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4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4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99-97F2-4FDC-80EF-C71181F2E650}"/>
              </a:ext>
            </a:extLst>
          </p:cNvPr>
          <p:cNvSpPr txBox="1"/>
          <p:nvPr/>
        </p:nvSpPr>
        <p:spPr>
          <a:xfrm flipH="1">
            <a:off x="357287" y="2241616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Pearson correlation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442DF3-2523-40BF-A80C-D45F25B23752}"/>
              </a:ext>
            </a:extLst>
          </p:cNvPr>
          <p:cNvSpPr/>
          <p:nvPr/>
        </p:nvSpPr>
        <p:spPr>
          <a:xfrm>
            <a:off x="6845643" y="2279374"/>
            <a:ext cx="486575" cy="2779485"/>
          </a:xfrm>
          <a:prstGeom prst="rightBrace">
            <a:avLst>
              <a:gd name="adj1" fmla="val 2629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9A38-31C8-4EF8-928C-D0C360A1067D}"/>
              </a:ext>
            </a:extLst>
          </p:cNvPr>
          <p:cNvSpPr txBox="1"/>
          <p:nvPr/>
        </p:nvSpPr>
        <p:spPr>
          <a:xfrm flipH="1">
            <a:off x="7606717" y="4914256"/>
            <a:ext cx="420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Comprehensive library of 249 statistical pairwise interactions derived from multiple disciplines of research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A0620-C01E-4F4B-8612-F85F1A65B10D}"/>
              </a:ext>
            </a:extLst>
          </p:cNvPr>
          <p:cNvSpPr txBox="1"/>
          <p:nvPr/>
        </p:nvSpPr>
        <p:spPr>
          <a:xfrm flipH="1">
            <a:off x="7606718" y="1797390"/>
            <a:ext cx="42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roduct Sans" panose="020B0403030502040203" pitchFamily="34" charset="0"/>
              </a:rPr>
              <a:t>pyspi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9A00-11C6-4C18-BDF9-D4356559EE22}"/>
              </a:ext>
            </a:extLst>
          </p:cNvPr>
          <p:cNvSpPr txBox="1"/>
          <p:nvPr/>
        </p:nvSpPr>
        <p:spPr>
          <a:xfrm flipH="1">
            <a:off x="129888" y="342900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61A36-1F74-4120-A6AC-2895E5074ECB}"/>
              </a:ext>
            </a:extLst>
          </p:cNvPr>
          <p:cNvSpPr txBox="1"/>
          <p:nvPr/>
        </p:nvSpPr>
        <p:spPr>
          <a:xfrm flipH="1">
            <a:off x="354302" y="458274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272FF-954A-4B6C-B1D9-4D11B8C6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with my little eye-</a:t>
            </a:r>
            <a:r>
              <a:rPr lang="en-US" dirty="0" err="1">
                <a:latin typeface="Product Sans" panose="020B0403030502040203" pitchFamily="34" charset="0"/>
              </a:rPr>
              <a:t>spi</a:t>
            </a:r>
            <a:r>
              <a:rPr lang="en-US" dirty="0">
                <a:latin typeface="Product Sans" panose="020B0403030502040203" pitchFamily="34" charset="0"/>
              </a:rPr>
              <a:t>…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6D1F7-91B0-4744-ADCE-DD4C711F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010"/>
            <a:ext cx="10515600" cy="988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Product Sans" panose="020B0403030502040203" pitchFamily="34" charset="0"/>
              </a:rPr>
              <a:t>… an open-source python package for highly comparative multivariate time-series analysis!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C2036-8FA0-4994-8127-2631A0DF8126}"/>
              </a:ext>
            </a:extLst>
          </p:cNvPr>
          <p:cNvSpPr/>
          <p:nvPr/>
        </p:nvSpPr>
        <p:spPr>
          <a:xfrm>
            <a:off x="9454903" y="282672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80564-E960-4EAC-870D-8F30033BC24C}"/>
              </a:ext>
            </a:extLst>
          </p:cNvPr>
          <p:cNvSpPr/>
          <p:nvPr/>
        </p:nvSpPr>
        <p:spPr>
          <a:xfrm>
            <a:off x="9578145" y="296328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3D903-9629-41F5-968F-7E958275886E}"/>
              </a:ext>
            </a:extLst>
          </p:cNvPr>
          <p:cNvSpPr/>
          <p:nvPr/>
        </p:nvSpPr>
        <p:spPr>
          <a:xfrm>
            <a:off x="9726741" y="3098461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0" name="Table 27">
            <a:extLst>
              <a:ext uri="{FF2B5EF4-FFF2-40B4-BE49-F238E27FC236}">
                <a16:creationId xmlns:a16="http://schemas.microsoft.com/office/drawing/2014/main" id="{D1F0C3E2-C797-448F-BBCE-DB7CD23D3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0185"/>
              </p:ext>
            </p:extLst>
          </p:nvPr>
        </p:nvGraphicFramePr>
        <p:xfrm>
          <a:off x="9864120" y="325109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8A4A6D-0DAE-4BF5-8910-6E708958ED96}"/>
              </a:ext>
            </a:extLst>
          </p:cNvPr>
          <p:cNvSpPr/>
          <p:nvPr/>
        </p:nvSpPr>
        <p:spPr>
          <a:xfrm>
            <a:off x="9857949" y="3247902"/>
            <a:ext cx="983974" cy="983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08037DB-1910-42AA-B911-74C327A81CD9}"/>
              </a:ext>
            </a:extLst>
          </p:cNvPr>
          <p:cNvSpPr/>
          <p:nvPr/>
        </p:nvSpPr>
        <p:spPr>
          <a:xfrm rot="19021902">
            <a:off x="10670351" y="271555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B3C-A3AA-4BD7-ADB3-FF895DADA005}"/>
              </a:ext>
            </a:extLst>
          </p:cNvPr>
          <p:cNvSpPr txBox="1"/>
          <p:nvPr/>
        </p:nvSpPr>
        <p:spPr>
          <a:xfrm>
            <a:off x="10710725" y="271542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1-249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8A2C4-503B-45CE-9CBE-7BCEAD6F4444}"/>
              </a:ext>
            </a:extLst>
          </p:cNvPr>
          <p:cNvCxnSpPr>
            <a:cxnSpLocks/>
          </p:cNvCxnSpPr>
          <p:nvPr/>
        </p:nvCxnSpPr>
        <p:spPr>
          <a:xfrm>
            <a:off x="9842379" y="433523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10864-0A08-4D7E-9689-27328955CBDD}"/>
              </a:ext>
            </a:extLst>
          </p:cNvPr>
          <p:cNvCxnSpPr>
            <a:cxnSpLocks/>
          </p:cNvCxnSpPr>
          <p:nvPr/>
        </p:nvCxnSpPr>
        <p:spPr>
          <a:xfrm>
            <a:off x="10955290" y="324097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F7519-BBEF-42A0-8EC1-ED56D3CF245E}"/>
              </a:ext>
            </a:extLst>
          </p:cNvPr>
          <p:cNvSpPr txBox="1"/>
          <p:nvPr/>
        </p:nvSpPr>
        <p:spPr>
          <a:xfrm>
            <a:off x="9410546" y="4368411"/>
            <a:ext cx="2139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1B91-56D5-49FF-8C82-DE249694720F}"/>
              </a:ext>
            </a:extLst>
          </p:cNvPr>
          <p:cNvSpPr txBox="1"/>
          <p:nvPr/>
        </p:nvSpPr>
        <p:spPr>
          <a:xfrm>
            <a:off x="10955290" y="3451513"/>
            <a:ext cx="1113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DA5281F9-C9FE-49FA-8F38-1C76833E9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55052"/>
              </p:ext>
            </p:extLst>
          </p:nvPr>
        </p:nvGraphicFramePr>
        <p:xfrm>
          <a:off x="1581168" y="2938160"/>
          <a:ext cx="1559705" cy="156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6681280-FA2C-4297-B065-06E4AD1582F3}"/>
              </a:ext>
            </a:extLst>
          </p:cNvPr>
          <p:cNvSpPr txBox="1">
            <a:spLocks/>
          </p:cNvSpPr>
          <p:nvPr/>
        </p:nvSpPr>
        <p:spPr>
          <a:xfrm>
            <a:off x="3491747" y="3086095"/>
            <a:ext cx="1848062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Choose which SPIs to calculate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4482F6-0E75-4BFF-8A38-DE606A6662BB}"/>
              </a:ext>
            </a:extLst>
          </p:cNvPr>
          <p:cNvCxnSpPr>
            <a:cxnSpLocks/>
          </p:cNvCxnSpPr>
          <p:nvPr/>
        </p:nvCxnSpPr>
        <p:spPr>
          <a:xfrm>
            <a:off x="1581168" y="2764794"/>
            <a:ext cx="1515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FE677-46B5-4B71-B531-80684FE2706D}"/>
              </a:ext>
            </a:extLst>
          </p:cNvPr>
          <p:cNvCxnSpPr>
            <a:cxnSpLocks/>
          </p:cNvCxnSpPr>
          <p:nvPr/>
        </p:nvCxnSpPr>
        <p:spPr>
          <a:xfrm>
            <a:off x="1419803" y="2954777"/>
            <a:ext cx="0" cy="1515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36DF78-E910-4703-8D47-E1B5E0F9B84A}"/>
              </a:ext>
            </a:extLst>
          </p:cNvPr>
          <p:cNvSpPr txBox="1"/>
          <p:nvPr/>
        </p:nvSpPr>
        <p:spPr>
          <a:xfrm>
            <a:off x="1253249" y="2325265"/>
            <a:ext cx="2139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 points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99050-CC92-45BF-BCFE-819BE09728F3}"/>
              </a:ext>
            </a:extLst>
          </p:cNvPr>
          <p:cNvSpPr txBox="1"/>
          <p:nvPr/>
        </p:nvSpPr>
        <p:spPr>
          <a:xfrm>
            <a:off x="-95672" y="3251093"/>
            <a:ext cx="1471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 (e.g. brain regions)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A28FB-790A-44DB-8359-FA18B025AEC6}"/>
              </a:ext>
            </a:extLst>
          </p:cNvPr>
          <p:cNvSpPr txBox="1"/>
          <p:nvPr/>
        </p:nvSpPr>
        <p:spPr>
          <a:xfrm>
            <a:off x="2069537" y="6408634"/>
            <a:ext cx="7938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latin typeface="Product Sans" panose="020B0403030502040203" pitchFamily="34" charset="0"/>
              </a:rPr>
              <a:t>https://github.com/olivercliff/pyspi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9C969-172D-4A98-8EC6-3E02D2F58834}"/>
              </a:ext>
            </a:extLst>
          </p:cNvPr>
          <p:cNvCxnSpPr>
            <a:cxnSpLocks/>
          </p:cNvCxnSpPr>
          <p:nvPr/>
        </p:nvCxnSpPr>
        <p:spPr>
          <a:xfrm>
            <a:off x="3475246" y="3776837"/>
            <a:ext cx="1817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5F044E09-DDE7-4E69-AD21-3716787A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04" y="2325265"/>
            <a:ext cx="1311207" cy="2805761"/>
          </a:xfrm>
          <a:prstGeom prst="rect">
            <a:avLst/>
          </a:prstGeom>
        </p:spPr>
      </p:pic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08DEE7E6-72C5-479C-B42A-197D7A603388}"/>
              </a:ext>
            </a:extLst>
          </p:cNvPr>
          <p:cNvSpPr txBox="1">
            <a:spLocks/>
          </p:cNvSpPr>
          <p:nvPr/>
        </p:nvSpPr>
        <p:spPr>
          <a:xfrm>
            <a:off x="218675" y="4743173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451198D-1264-4FB7-A9E2-F888021538A5}"/>
              </a:ext>
            </a:extLst>
          </p:cNvPr>
          <p:cNvSpPr txBox="1">
            <a:spLocks/>
          </p:cNvSpPr>
          <p:nvPr/>
        </p:nvSpPr>
        <p:spPr>
          <a:xfrm>
            <a:off x="6761837" y="3116355"/>
            <a:ext cx="2624216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Run pySPI with </a:t>
            </a:r>
            <a:r>
              <a:rPr lang="en-US" sz="1800" dirty="0" err="1">
                <a:latin typeface="Product Sans" panose="020B0403030502040203" pitchFamily="34" charset="0"/>
              </a:rPr>
              <a:t>Calculator.compute</a:t>
            </a:r>
            <a:r>
              <a:rPr lang="en-US" sz="1800" dirty="0">
                <a:latin typeface="Product Sans" panose="020B0403030502040203" pitchFamily="34" charset="0"/>
              </a:rPr>
              <a:t>()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F0DFC9-A18B-4752-B823-5C78C6ED1A80}"/>
              </a:ext>
            </a:extLst>
          </p:cNvPr>
          <p:cNvSpPr txBox="1"/>
          <p:nvPr/>
        </p:nvSpPr>
        <p:spPr>
          <a:xfrm>
            <a:off x="3322015" y="3920516"/>
            <a:ext cx="215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(default is all 249)</a:t>
            </a:r>
            <a:endParaRPr lang="en-AU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3CA3A7-D689-4B55-8FA3-C1652E17BABC}"/>
              </a:ext>
            </a:extLst>
          </p:cNvPr>
          <p:cNvCxnSpPr>
            <a:cxnSpLocks/>
          </p:cNvCxnSpPr>
          <p:nvPr/>
        </p:nvCxnSpPr>
        <p:spPr>
          <a:xfrm>
            <a:off x="7026628" y="3803184"/>
            <a:ext cx="2089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E498BE0B-E93D-4C6D-BEA8-7D32EDBF6617}"/>
              </a:ext>
            </a:extLst>
          </p:cNvPr>
          <p:cNvSpPr txBox="1">
            <a:spLocks/>
          </p:cNvSpPr>
          <p:nvPr/>
        </p:nvSpPr>
        <p:spPr>
          <a:xfrm>
            <a:off x="220847" y="4739402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F5AAC5B7-9669-4617-A42F-96871170547C}"/>
              </a:ext>
            </a:extLst>
          </p:cNvPr>
          <p:cNvSpPr txBox="1">
            <a:spLocks/>
          </p:cNvSpPr>
          <p:nvPr/>
        </p:nvSpPr>
        <p:spPr>
          <a:xfrm>
            <a:off x="8824543" y="4781816"/>
            <a:ext cx="3174924" cy="131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Output: a set of tabular datasets containing pairwise values for each pair of processes by SPI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6" grpId="0"/>
      <p:bldP spid="17" grpId="0"/>
      <p:bldP spid="19" grpId="0"/>
      <p:bldP spid="22" grpId="0"/>
      <p:bldP spid="23" grpId="0"/>
      <p:bldP spid="34" grpId="0"/>
      <p:bldP spid="37" grpId="0"/>
      <p:bldP spid="40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can </a:t>
            </a:r>
            <a:r>
              <a:rPr lang="en-US" sz="3200" dirty="0" err="1">
                <a:latin typeface="Product Sans" panose="020B0403030502040203" pitchFamily="34" charset="0"/>
              </a:rPr>
              <a:t>pyspi</a:t>
            </a:r>
            <a:r>
              <a:rPr lang="en-US" sz="3200" dirty="0">
                <a:latin typeface="Product Sans" panose="020B0403030502040203" pitchFamily="34" charset="0"/>
              </a:rPr>
              <a:t> revolutionize how we look at functional connectivity in the human brain?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1325174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03511" y="2796910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796501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2796910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190363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2796910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1240241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C4E6A5-829F-4F68-8A57-A6E7CFB82181}"/>
              </a:ext>
            </a:extLst>
          </p:cNvPr>
          <p:cNvCxnSpPr>
            <a:cxnSpLocks/>
          </p:cNvCxnSpPr>
          <p:nvPr/>
        </p:nvCxnSpPr>
        <p:spPr>
          <a:xfrm>
            <a:off x="4803510" y="3764484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A54D53-8593-440D-956E-53B1359573EA}"/>
              </a:ext>
            </a:extLst>
          </p:cNvPr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478" y="4521521"/>
            <a:ext cx="2372982" cy="12577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FDE93A-896A-49E2-B310-6E42FABEB749}"/>
              </a:ext>
            </a:extLst>
          </p:cNvPr>
          <p:cNvSpPr txBox="1"/>
          <p:nvPr/>
        </p:nvSpPr>
        <p:spPr>
          <a:xfrm flipH="1">
            <a:off x="4839927" y="5846454"/>
            <a:ext cx="34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248 other SPIs that capture distinct relationships between two brain regions’ activities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EAEA31-373E-44D5-BC1D-EEB25891B883}"/>
              </a:ext>
            </a:extLst>
          </p:cNvPr>
          <p:cNvCxnSpPr>
            <a:cxnSpLocks/>
          </p:cNvCxnSpPr>
          <p:nvPr/>
        </p:nvCxnSpPr>
        <p:spPr>
          <a:xfrm flipV="1">
            <a:off x="8180793" y="515037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F8A5BC-F16C-41D2-9C37-D570032E11F5}"/>
              </a:ext>
            </a:extLst>
          </p:cNvPr>
          <p:cNvGrpSpPr/>
          <p:nvPr/>
        </p:nvGrpSpPr>
        <p:grpSpPr>
          <a:xfrm>
            <a:off x="9059819" y="4386428"/>
            <a:ext cx="774231" cy="658097"/>
            <a:chOff x="9661057" y="1561446"/>
            <a:chExt cx="2638207" cy="2242477"/>
          </a:xfrm>
        </p:grpSpPr>
        <p:pic>
          <p:nvPicPr>
            <p:cNvPr id="122" name="Picture 2" descr="Vector image of side view of human brain in pink">
              <a:extLst>
                <a:ext uri="{FF2B5EF4-FFF2-40B4-BE49-F238E27FC236}">
                  <a16:creationId xmlns:a16="http://schemas.microsoft.com/office/drawing/2014/main" id="{329E50AE-9E64-4A7C-94DB-CF3FE4145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669B66B-A9B6-49A7-AC70-139BBF77F5D6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8178C17-A45D-4DFD-AD8D-59ACC391B16E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21FE70A-4916-456A-A29A-6E8BA892371D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27A9E0-7CFD-4E18-BE12-68D070839435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862D499-95AD-452B-AF4D-0A2F6EE4163A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29EFC62-B0C7-4361-BBED-9BBE6FBF5C33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FBEA86-C0C9-429C-B286-D4CBEA450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378C9AE-9770-4295-B1E2-CBE3E180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AF97BC-43BB-4CC4-9A9C-46469BAEC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78F308-B170-4EF4-89B0-88DE854D5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DA279C-1B38-48A1-9BA4-9474FB652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7E9777-5C0D-4AE4-95F3-F9C76F775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9FBE33C-48A1-4DE6-81E2-BD56EB361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0E3189-3BB8-401C-BB68-16BD4B8EF3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8D71AC-968F-4926-91FB-3550E4DAD346}"/>
              </a:ext>
            </a:extLst>
          </p:cNvPr>
          <p:cNvGrpSpPr/>
          <p:nvPr/>
        </p:nvGrpSpPr>
        <p:grpSpPr>
          <a:xfrm>
            <a:off x="9480600" y="5039045"/>
            <a:ext cx="774231" cy="658097"/>
            <a:chOff x="9661057" y="1561446"/>
            <a:chExt cx="2638207" cy="2242477"/>
          </a:xfrm>
        </p:grpSpPr>
        <p:pic>
          <p:nvPicPr>
            <p:cNvPr id="138" name="Picture 2" descr="Vector image of side view of human brain in pink">
              <a:extLst>
                <a:ext uri="{FF2B5EF4-FFF2-40B4-BE49-F238E27FC236}">
                  <a16:creationId xmlns:a16="http://schemas.microsoft.com/office/drawing/2014/main" id="{30CC9D15-2AFB-47DF-96A0-D31BDB86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D9D12-1D98-4FFA-88DC-DEBD16880672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347018F-CF05-4300-B59C-4CD19946F7F6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EB48C4-04E6-4036-94E7-8199DC04FBDC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997BBD-196B-410C-A165-35121EAC96FA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864F51-2504-48EA-ACC5-8DF64F01D15E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EA4B5F-C639-47C9-A0BE-88BFE5630A97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405D8C-AC84-4DA4-8EA6-313F35943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2E57AA9-1959-4419-9602-B847CFBEB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AF4944C-655F-4537-BB05-F1D1B6A3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2EF628-83C4-40D0-9931-904F4C92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A17C11B-FDA3-4E3F-8F6D-B2D04D003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EE812E-68F0-4188-8CBE-B3A658CC9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9700B46-400D-4F52-AEF0-298E57693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979B2D-896E-4388-8B02-2D7572197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D561B9C-1E6B-4E2C-9522-9209EA9725F4}"/>
              </a:ext>
            </a:extLst>
          </p:cNvPr>
          <p:cNvGrpSpPr/>
          <p:nvPr/>
        </p:nvGrpSpPr>
        <p:grpSpPr>
          <a:xfrm>
            <a:off x="9886636" y="4547800"/>
            <a:ext cx="774231" cy="658097"/>
            <a:chOff x="9661057" y="1561446"/>
            <a:chExt cx="2638207" cy="2242477"/>
          </a:xfrm>
        </p:grpSpPr>
        <p:pic>
          <p:nvPicPr>
            <p:cNvPr id="154" name="Picture 2" descr="Vector image of side view of human brain in pink">
              <a:extLst>
                <a:ext uri="{FF2B5EF4-FFF2-40B4-BE49-F238E27FC236}">
                  <a16:creationId xmlns:a16="http://schemas.microsoft.com/office/drawing/2014/main" id="{A290A7D6-F255-4478-94A6-DCA382705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6B2CBB0-9323-4A24-B3BF-47B6843701AC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8E9E56D-6517-4753-89B8-6E9F9DF2E389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A232B8-6E9F-4FBF-9A8F-38FA2962067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14F2661-B726-43C5-9326-954FBD3A2128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BE1C958-3857-4C3D-97CA-FF8CD9A5FEEC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9D7A486-7584-439B-A7EF-DB19E7C30646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C1F4070-7D44-49D8-8483-436508702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8CDDF57-E466-4DC6-9F04-A823DBEF5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42D27A5-CAD1-4E9F-A3A7-487B28B299D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263D92A-A651-4865-9239-1BC842C11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0167C88-581A-497C-9BD7-9302B1E39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4A7E47-E982-42F1-B824-FEA69D2BD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BA452A-D548-48BE-A0CC-53D80251E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F449569-99C2-4A3B-A87B-956AAEF4BC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29923F3-FCC1-4B89-94E7-9FF4CDF1F4BA}"/>
              </a:ext>
            </a:extLst>
          </p:cNvPr>
          <p:cNvGrpSpPr/>
          <p:nvPr/>
        </p:nvGrpSpPr>
        <p:grpSpPr>
          <a:xfrm>
            <a:off x="10746697" y="5029746"/>
            <a:ext cx="774231" cy="658097"/>
            <a:chOff x="9661057" y="1561446"/>
            <a:chExt cx="2638207" cy="2242477"/>
          </a:xfrm>
        </p:grpSpPr>
        <p:pic>
          <p:nvPicPr>
            <p:cNvPr id="170" name="Picture 2" descr="Vector image of side view of human brain in pink">
              <a:extLst>
                <a:ext uri="{FF2B5EF4-FFF2-40B4-BE49-F238E27FC236}">
                  <a16:creationId xmlns:a16="http://schemas.microsoft.com/office/drawing/2014/main" id="{8A2DB408-70D5-4FAE-A14E-3DA05D09E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7821DB0-6DCE-40D2-ACCA-36090BE06E55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C1F4C8B-480E-4159-A837-7646FB1BD09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05BCC69-F223-4FB1-9136-7E11AC003A6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8DAD2CD-6E14-45F8-A01E-8CB81C185060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E40A065-F8DA-4006-9986-61A29039644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A236EC3-718F-4BC0-AF14-AA0EC2150021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3DD589C-A2B9-404C-809B-B16DB8584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0750F3-58D1-4EBA-A3AD-FE791168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7249E8-9430-44A8-9957-DA4CB5F3358D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5BBDF0A-9165-428E-BEC0-C131DC078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7231839-834C-425B-AE4A-D38928355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E2667C5-4BCC-4B20-9BFE-9DD14490B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4488531-9D1C-4FC0-8292-A30C1E633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BFFC4C-B6A0-4C1F-AABB-E7612EAFE1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A7820C0-87C8-49A7-A295-BE7972526C7E}"/>
              </a:ext>
            </a:extLst>
          </p:cNvPr>
          <p:cNvGrpSpPr/>
          <p:nvPr/>
        </p:nvGrpSpPr>
        <p:grpSpPr>
          <a:xfrm>
            <a:off x="10689992" y="4215096"/>
            <a:ext cx="774231" cy="658097"/>
            <a:chOff x="9661057" y="1561446"/>
            <a:chExt cx="2638207" cy="2242477"/>
          </a:xfrm>
        </p:grpSpPr>
        <p:pic>
          <p:nvPicPr>
            <p:cNvPr id="186" name="Picture 2" descr="Vector image of side view of human brain in pink">
              <a:extLst>
                <a:ext uri="{FF2B5EF4-FFF2-40B4-BE49-F238E27FC236}">
                  <a16:creationId xmlns:a16="http://schemas.microsoft.com/office/drawing/2014/main" id="{F97FE41F-22E4-42EE-8291-3BFBAF9A6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1B59CE-5447-4940-86F5-ECFA478749A8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2C3CEEE-0418-4AAC-9F69-6DA23C411B1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E5C4EB-B5FC-49E4-A634-E16454551241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147CCF6-FA23-4C45-8202-C0EC7F65370F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08D583F-8840-464D-A3B3-83F218529174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A6DEB7D-BF6F-4DAA-8735-1B594AC5ED5E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CAE35D4-5F25-4F41-9EAC-8622150C88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B3E256-99B0-4B96-8DB3-60CB7A546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0D8034B-D766-4233-9B99-B45DA02868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0B9ED7-4370-4FE1-8193-6ACDA97FC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79EB42-5D2A-4F7A-81C6-4942E1789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D9ABBF6-F8AA-437C-9D4E-11A0BCDA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40B75D-3351-4712-AFD2-C6A11628E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E48921E-286B-43A0-81BF-5D749F733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271483BF-14D4-448E-9A17-6B6665889079}"/>
              </a:ext>
            </a:extLst>
          </p:cNvPr>
          <p:cNvSpPr txBox="1"/>
          <p:nvPr/>
        </p:nvSpPr>
        <p:spPr>
          <a:xfrm flipH="1">
            <a:off x="9118603" y="5796821"/>
            <a:ext cx="264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Examine many diverse types of FC in the brain in health and disease 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58478"/>
            <a:ext cx="4997884" cy="8830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7277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https://github.com/olivercliff/pyspi</a:t>
            </a:r>
          </a:p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https://pyspi-toolkit.readthedocs.io/en/latest/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https://wiki.octave.org/Category:Installation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4"/>
              </a:rPr>
              <a:t>https://www.anaconda.com/products/distribution</a:t>
            </a:r>
            <a:endParaRPr lang="en-AU" sz="2400" dirty="0">
              <a:latin typeface="Product Sans" panose="020B0403030502040203" pitchFamily="34" charset="0"/>
            </a:endParaRPr>
          </a:p>
          <a:p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pySPI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How we’re making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more accessible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D06F-2ED9-4482-941A-32B09E4C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-distribute</a:t>
            </a:r>
          </a:p>
          <a:p>
            <a:r>
              <a:rPr lang="en-US" dirty="0">
                <a:latin typeface="Product Sans" panose="020B0403030502040203" pitchFamily="34" charset="0"/>
              </a:rPr>
              <a:t>Interface with R via reticulate() package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726</Words>
  <Application>Microsoft Office PowerPoint</Application>
  <PresentationFormat>Widescreen</PresentationFormat>
  <Paragraphs>112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Product Sans</vt:lpstr>
      <vt:lpstr>Office Theme</vt:lpstr>
      <vt:lpstr>PowerPoint Presentation</vt:lpstr>
      <vt:lpstr>What are pairwise interactions?</vt:lpstr>
      <vt:lpstr>What are pairwise interactions?</vt:lpstr>
      <vt:lpstr>PowerPoint Presentation</vt:lpstr>
      <vt:lpstr>What else is out there?</vt:lpstr>
      <vt:lpstr>I pyspi with my little eye-spi…</vt:lpstr>
      <vt:lpstr>PowerPoint Presentation</vt:lpstr>
      <vt:lpstr>Let’s get pySPI running!</vt:lpstr>
      <vt:lpstr>How we’re making pyspi more accessible</vt:lpstr>
      <vt:lpstr>Applying pyspi to BOLD fMRI time-series data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45</cp:revision>
  <dcterms:created xsi:type="dcterms:W3CDTF">2022-07-05T12:39:35Z</dcterms:created>
  <dcterms:modified xsi:type="dcterms:W3CDTF">2022-07-14T12:58:19Z</dcterms:modified>
</cp:coreProperties>
</file>